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7" r:id="rId9"/>
    <p:sldId id="269" r:id="rId10"/>
    <p:sldId id="270" r:id="rId11"/>
    <p:sldId id="268" r:id="rId12"/>
    <p:sldId id="271" r:id="rId13"/>
    <p:sldId id="272" r:id="rId14"/>
    <p:sldId id="273" r:id="rId15"/>
    <p:sldId id="266" r:id="rId16"/>
    <p:sldId id="274" r:id="rId17"/>
  </p:sldIdLst>
  <p:sldSz cx="9144000" cy="5143500" type="screen16x9"/>
  <p:notesSz cx="51435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02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https://restaurantify.com/best-practices-for-restaurant-operations-and-efficient-restaurant-management/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https://vjcc.org.vn/doanh-nghiep/4-khu-vuc-quan-trong-doanh-nghiep-can-chuyen-doi-so.html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https://ar.inspiredpencil.com/pictures-2023/staff-training-and-development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https://graphicmama.com/blog/creative-modern-menu-designs/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https://maddalenawcordi.pages.dev/whpddq-restaurant-food-trends-for-2024-qzwqzysmr-photos/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80902" y="950797"/>
            <a:ext cx="7182197" cy="3230963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085851" y="1058711"/>
            <a:ext cx="6972300" cy="3026078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3851910" y="950798"/>
            <a:ext cx="1440180" cy="548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3937635" y="950798"/>
            <a:ext cx="1268730" cy="483971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1281" y="1568447"/>
            <a:ext cx="6801440" cy="19431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5400" b="0" kern="1200" cap="all" spc="-75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1575" y="3511547"/>
            <a:ext cx="6803136" cy="3429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200" spc="60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200"/>
            </a:lvl2pPr>
            <a:lvl3pPr marL="685800" indent="0" algn="ctr">
              <a:buNone/>
              <a:defRPr sz="12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3989070" y="1005942"/>
            <a:ext cx="1165860" cy="395410"/>
          </a:xfrm>
        </p:spPr>
        <p:txBody>
          <a:bodyPr/>
          <a:lstStyle>
            <a:lvl1pPr algn="ctr">
              <a:defRPr sz="975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090422" y="3908295"/>
            <a:ext cx="4429125" cy="17145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6455190" y="3909060"/>
            <a:ext cx="1583911" cy="1714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3700" y="571500"/>
            <a:ext cx="1771650" cy="39433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571500"/>
            <a:ext cx="6057900" cy="39433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980902" y="950797"/>
            <a:ext cx="7182197" cy="3230963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085850" y="1058711"/>
            <a:ext cx="6972300" cy="3026078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3851910" y="950798"/>
            <a:ext cx="1440180" cy="548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3937635" y="950798"/>
            <a:ext cx="1268730" cy="483971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2717" y="1570732"/>
            <a:ext cx="6803136" cy="1940814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5400" kern="1200" cap="all" spc="-75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2718" y="3511547"/>
            <a:ext cx="6803136" cy="342900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effectLst/>
              </a:defRPr>
            </a:lvl1pPr>
            <a:lvl2pPr marL="3429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991356" y="1008377"/>
            <a:ext cx="1165860" cy="397764"/>
          </a:xfrm>
        </p:spPr>
        <p:txBody>
          <a:bodyPr/>
          <a:lstStyle>
            <a:lvl1pPr algn="ctr">
              <a:defRPr lang="en-US" sz="975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0165" y="3908295"/>
            <a:ext cx="4430268" cy="17145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3378" y="3908295"/>
            <a:ext cx="1584198" cy="171450"/>
          </a:xfrm>
        </p:spPr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100" y="1577340"/>
            <a:ext cx="3566160" cy="281178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7740" y="1577340"/>
            <a:ext cx="3566160" cy="281178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2386" y="1555751"/>
            <a:ext cx="3566160" cy="48006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425" b="0">
                <a:solidFill>
                  <a:schemeClr val="tx2"/>
                </a:solidFill>
                <a:latin typeface="+mn-lt"/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2386" y="2066924"/>
            <a:ext cx="3566160" cy="240030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80026" y="1555751"/>
            <a:ext cx="3566160" cy="48006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425" b="0">
                <a:solidFill>
                  <a:schemeClr val="tx2"/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80026" y="2067436"/>
            <a:ext cx="3566160" cy="240030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84147" y="178308"/>
            <a:ext cx="6398514" cy="478688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6765290" y="178308"/>
            <a:ext cx="2194560" cy="4786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2300" y="455544"/>
            <a:ext cx="1823085" cy="1234440"/>
          </a:xfrm>
        </p:spPr>
        <p:txBody>
          <a:bodyPr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50" y="457200"/>
            <a:ext cx="5829300" cy="4000500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72300" y="1714500"/>
            <a:ext cx="1823085" cy="26289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0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7795258" y="4667252"/>
            <a:ext cx="1097280" cy="20574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868160" y="281178"/>
            <a:ext cx="1988820" cy="4581144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765290" y="178308"/>
            <a:ext cx="2194560" cy="4786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2300" y="452628"/>
            <a:ext cx="1824228" cy="1234440"/>
          </a:xfrm>
        </p:spPr>
        <p:txBody>
          <a:bodyPr anchor="b">
            <a:noAutofit/>
          </a:bodyPr>
          <a:lstStyle>
            <a:lvl1pPr algn="l">
              <a:defRPr sz="21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449" y="178308"/>
            <a:ext cx="6398514" cy="4786884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72300" y="1714500"/>
            <a:ext cx="1824228" cy="262661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600"/>
              </a:spcBef>
              <a:buNone/>
              <a:defRPr sz="10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685800" rtl="0" eaLnBrk="1" latinLnBrk="0" hangingPunct="1">
              <a:defRPr lang="en-US" sz="75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97546" y="4670298"/>
            <a:ext cx="1097280" cy="20574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868160" y="281178"/>
            <a:ext cx="1988820" cy="4581144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6022" y="178308"/>
            <a:ext cx="8791956" cy="4786884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0100" y="481946"/>
            <a:ext cx="7543800" cy="1028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0" y="1577340"/>
            <a:ext cx="7543800" cy="29489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5740" y="4730754"/>
            <a:ext cx="2057400" cy="20574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7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17470" y="4730754"/>
            <a:ext cx="3909060" cy="20574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7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52410" y="4730754"/>
            <a:ext cx="1097280" cy="20574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7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en-US" sz="36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37160" indent="-137160" algn="l" defTabSz="685800" rtl="0" eaLnBrk="1" latinLnBrk="0" hangingPunct="1">
        <a:lnSpc>
          <a:spcPct val="100000"/>
        </a:lnSpc>
        <a:spcBef>
          <a:spcPts val="675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100000"/>
        </a:lnSpc>
        <a:spcBef>
          <a:spcPts val="375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100000"/>
        </a:lnSpc>
        <a:spcBef>
          <a:spcPts val="375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100000"/>
        </a:lnSpc>
        <a:spcBef>
          <a:spcPts val="375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indent="-137160" algn="l" defTabSz="685800" rtl="0" eaLnBrk="1" latinLnBrk="0" hangingPunct="1">
        <a:lnSpc>
          <a:spcPct val="100000"/>
        </a:lnSpc>
        <a:spcBef>
          <a:spcPts val="375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200150" indent="-171450" algn="l" defTabSz="685800" rtl="0" eaLnBrk="1" latinLnBrk="0" hangingPunct="1">
        <a:lnSpc>
          <a:spcPct val="100000"/>
        </a:lnSpc>
        <a:spcBef>
          <a:spcPts val="375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1424940" indent="-171450" algn="l" defTabSz="685800" rtl="0" eaLnBrk="1" latinLnBrk="0" hangingPunct="1">
        <a:lnSpc>
          <a:spcPct val="100000"/>
        </a:lnSpc>
        <a:spcBef>
          <a:spcPts val="375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1649730" indent="-171450" algn="l" defTabSz="685800" rtl="0" eaLnBrk="1" latinLnBrk="0" hangingPunct="1">
        <a:lnSpc>
          <a:spcPct val="100000"/>
        </a:lnSpc>
        <a:spcBef>
          <a:spcPts val="375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875155" indent="-171450" algn="l" defTabSz="685800" rtl="0" eaLnBrk="1" latinLnBrk="0" hangingPunct="1">
        <a:lnSpc>
          <a:spcPct val="100000"/>
        </a:lnSpc>
        <a:spcBef>
          <a:spcPts val="375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jpeg"/><Relationship Id="rId1" Type="http://schemas.openxmlformats.org/officeDocument/2006/relationships/hyperlink" Target="https://www.slidemake.co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0933" y="313267"/>
            <a:ext cx="8610600" cy="157480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/>
            <a:r>
              <a:rPr lang="en-US" sz="4000" b="1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TOPIC RELATED TO RESTAURANT </a:t>
            </a:r>
            <a:endParaRPr lang="en-US" sz="4000" b="1" dirty="0">
              <a:solidFill>
                <a:srgbClr val="000000"/>
              </a:solidFill>
              <a:latin typeface="Arial" panose="020B0604020202020204" pitchFamily="34" charset="0"/>
              <a:ea typeface="Optima" pitchFamily="34" charset="-122"/>
              <a:cs typeface="Arial" panose="020B0604020202020204" pitchFamily="34" charset="0"/>
            </a:endParaRPr>
          </a:p>
          <a:p>
            <a:pPr algn="ctr"/>
            <a:r>
              <a:rPr lang="en-US" sz="4000" b="1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MANAGEMENT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>
            <a:hlinkClick r:id="rId1"/>
          </p:cNvPr>
          <p:cNvSpPr/>
          <p:nvPr/>
        </p:nvSpPr>
        <p:spPr>
          <a:xfrm>
            <a:off x="7315200" y="4572000"/>
            <a:ext cx="1828800" cy="45720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/>
            <a:endParaRPr lang="en-US" sz="1000" dirty="0"/>
          </a:p>
        </p:txBody>
      </p:sp>
      <p:pic>
        <p:nvPicPr>
          <p:cNvPr id="5" name="Picture 4" descr="A room with a table and chairs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1" y="1964267"/>
            <a:ext cx="8398932" cy="286596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enu on a computer screen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4412" y="279400"/>
            <a:ext cx="7115175" cy="455506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enu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4412" y="347133"/>
            <a:ext cx="7115175" cy="441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enu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075" y="296333"/>
            <a:ext cx="7181850" cy="456353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evokad.com/wp-content/uploads/2022/12/22-EVOK-0083-EMKT-Nov-Restaurant-Infographic-Vertical-R1V1-scaled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948267"/>
            <a:ext cx="4114800" cy="364066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Conclusion and Future Trends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4001135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Successful restaurant management requires adaptability to changing market trends.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Sustainability practices are becoming increasingly important to consumers.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Embracing innovation will be key to staying competitive in the restaurant industry.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This presentation covers various aspects of effective restaurant management that are essential for success in the industry.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bjects at a tab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0933" y="296333"/>
            <a:ext cx="8568267" cy="4555068"/>
          </a:xfrm>
          <a:prstGeom prst="rect">
            <a:avLst/>
          </a:prstGeom>
        </p:spPr>
      </p:pic>
      <p:pic>
        <p:nvPicPr>
          <p:cNvPr id="8" name="Picture 7" descr="A close up of a text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67" y="846668"/>
            <a:ext cx="8077200" cy="5511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restaurantify.com/wp-content/uploads/2023/01/RFY_BLOG-BANNER-02-3-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 to Restaurant Management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Restaurant management involves overseeing the operations of a dining establishment.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It encompasses financial, operational, and human resource management.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Effective management is crucial for ensuring customer satisfaction and profitability.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lh4.googleusercontent.com/kNF44xHyJvV1k4HtYudx1yVdhXxtFsm1_OAF-B2W6N-Zp6uHFzxRpfw9eExJWv5fHAZAX48QpAOw_Jlc9cqTi1w1hSWESQDe9fIOvUhl6dTssVNU7HRqu7skycvnuIT1UYngfw7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Importance of Customer Service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Exceptional customer service can differentiate a restaurant from its competitors.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Training staff to provide attentive and friendly service enhances the dining experience.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Positive customer interactions can lead to repeat business and word-of-mouth referrals.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thumbs.dreamstime.com/z/training-development-24478453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Staff Training and Development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Regular training ensures that staff members are knowledgeable about menu items and service standards.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Ongoing development programs can motivate employees and improve job satisfaction.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Investing in staff training reduces turnover rates and enhances team performance.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i.graphicmama.com/blog/wp-content/uploads/2019/11/07094855/Restaurant-Menu-Card-with-food-illustrations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Menu Design and Engineering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A well-designed menu can influence customers’ choices and increase sales.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Menu engineering involves analyzing the profitability and popularity of each item.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Optima" pitchFamily="34" charset="-122"/>
                <a:cs typeface="Arial" panose="020B0604020202020204" pitchFamily="34" charset="0"/>
              </a:rPr>
              <a:t>Seasonal and local ingredients can enhance the menu’s appeal and freshness.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733" y="668867"/>
            <a:ext cx="8441267" cy="42841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1733" y="190499"/>
            <a:ext cx="11260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CODE</a:t>
            </a:r>
            <a:endParaRPr lang="en-IN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computer code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0867" y="118533"/>
            <a:ext cx="8839200" cy="489373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computer cod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110067"/>
            <a:ext cx="8839200" cy="492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101600"/>
            <a:ext cx="8915400" cy="4961467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0</TotalTime>
  <Words>1541</Words>
  <Application>WPS Presentation</Application>
  <PresentationFormat>On-screen Show (16:9)</PresentationFormat>
  <Paragraphs>47</Paragraphs>
  <Slides>14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0" baseType="lpstr">
      <vt:lpstr>Arial</vt:lpstr>
      <vt:lpstr>SimSun</vt:lpstr>
      <vt:lpstr>Wingdings</vt:lpstr>
      <vt:lpstr>Garamond</vt:lpstr>
      <vt:lpstr>Segoe Print</vt:lpstr>
      <vt:lpstr>Optima</vt:lpstr>
      <vt:lpstr>Optima</vt:lpstr>
      <vt:lpstr>Optima</vt:lpstr>
      <vt:lpstr>Century Gothic</vt:lpstr>
      <vt:lpstr>Microsoft YaHei</vt:lpstr>
      <vt:lpstr>Arial Unicode MS</vt:lpstr>
      <vt:lpstr>Aptos</vt:lpstr>
      <vt:lpstr>Calibri</vt:lpstr>
      <vt:lpstr>MingLiU-ExtB</vt:lpstr>
      <vt:lpstr>Times New Roman</vt:lpstr>
      <vt:lpstr>Savon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SlideMake.com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Related To Resturantmanagment</dc:title>
  <dc:creator>SlideMake.com</dc:creator>
  <dc:subject>Topic Related To Resturantmanagment</dc:subject>
  <cp:lastModifiedBy>MRPC</cp:lastModifiedBy>
  <cp:revision>3</cp:revision>
  <dcterms:created xsi:type="dcterms:W3CDTF">2024-09-27T11:10:00Z</dcterms:created>
  <dcterms:modified xsi:type="dcterms:W3CDTF">2024-09-28T15:50:21Z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F28D289ACDA84242A52AE68CE7F81BF6_12</vt:lpwstr>
  </property>
  <property fmtid="{D5CDD505-2E9C-101B-9397-08002B2CF9AE}" pid="3" name="KSOProductBuildVer">
    <vt:lpwstr>1033-12.2.0.13472</vt:lpwstr>
  </property>
</Properties>
</file>